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  <p:sldMasterId id="2147484020" r:id="rId2"/>
  </p:sldMasterIdLst>
  <p:sldIdLst>
    <p:sldId id="269" r:id="rId3"/>
    <p:sldId id="288" r:id="rId4"/>
    <p:sldId id="287" r:id="rId5"/>
    <p:sldId id="289" r:id="rId6"/>
    <p:sldId id="292" r:id="rId7"/>
    <p:sldId id="291" r:id="rId8"/>
    <p:sldId id="293" r:id="rId9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613"/>
    <a:srgbClr val="009DE1"/>
    <a:srgbClr val="0651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98" autoAdjust="0"/>
    <p:restoredTop sz="94743" autoAdjust="0"/>
  </p:normalViewPr>
  <p:slideViewPr>
    <p:cSldViewPr>
      <p:cViewPr>
        <p:scale>
          <a:sx n="80" d="100"/>
          <a:sy n="80" d="100"/>
        </p:scale>
        <p:origin x="-287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728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51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570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756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750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2017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120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836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3077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2900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904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8F9-3510-4B56-9B31-C6A3D0453E17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2B3F8F9-3510-4B56-9B31-C6A3D0453E17}" type="datetimeFigureOut">
              <a:rPr lang="fr-FR" smtClean="0"/>
              <a:t>15/03/2017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C9398A2-A4FB-42CF-AA01-39B88D05680E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15/03/2017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398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4" r="1346"/>
          <a:stretch/>
        </p:blipFill>
        <p:spPr>
          <a:xfrm>
            <a:off x="0" y="0"/>
            <a:ext cx="9143999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outerShdw blurRad="50800" dist="50800" dir="5400000" algn="ctr" rotWithShape="0">
              <a:srgbClr val="000000"/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  <a:alpha val="0"/>
                </a:schemeClr>
              </a:gs>
              <a:gs pos="35000">
                <a:schemeClr val="bg1">
                  <a:lumMod val="50000"/>
                  <a:shade val="67500"/>
                  <a:satMod val="115000"/>
                  <a:alpha val="7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rganigramme : Processus 7"/>
          <p:cNvSpPr/>
          <p:nvPr/>
        </p:nvSpPr>
        <p:spPr>
          <a:xfrm>
            <a:off x="1187624" y="3573016"/>
            <a:ext cx="6912768" cy="201622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3600" b="1" dirty="0" smtClean="0"/>
          </a:p>
          <a:p>
            <a:pPr algn="ctr">
              <a:defRPr/>
            </a:pPr>
            <a:r>
              <a:rPr lang="fr-FR" sz="3200" b="1" dirty="0" smtClean="0"/>
              <a:t>Championnats de France de Musculation 2017</a:t>
            </a:r>
          </a:p>
          <a:p>
            <a:pPr algn="ctr">
              <a:defRPr/>
            </a:pPr>
            <a:endParaRPr lang="fr-FR" sz="3600" b="1" dirty="0"/>
          </a:p>
          <a:p>
            <a:pPr algn="ctr">
              <a:defRPr/>
            </a:pPr>
            <a:r>
              <a:rPr lang="fr-FR" sz="4000" b="1" dirty="0"/>
              <a:t>L</a:t>
            </a:r>
            <a:r>
              <a:rPr lang="fr-FR" sz="4000" b="1" dirty="0" smtClean="0"/>
              <a:t>es épreuves</a:t>
            </a:r>
          </a:p>
          <a:p>
            <a:pPr algn="ctr">
              <a:defRPr/>
            </a:pPr>
            <a:endParaRPr lang="fr-FR" sz="3600" b="1" dirty="0"/>
          </a:p>
          <a:p>
            <a:pPr algn="ctr">
              <a:defRPr/>
            </a:pPr>
            <a:endParaRPr lang="fr-FR" sz="3600" b="1" dirty="0"/>
          </a:p>
        </p:txBody>
      </p:sp>
      <p:pic>
        <p:nvPicPr>
          <p:cNvPr id="1026" name="Picture 2" descr="Logo quadr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692695"/>
            <a:ext cx="266700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521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578315"/>
            <a:ext cx="635447" cy="98072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95536" y="332656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rgbClr val="0651A4"/>
                </a:solidFill>
                <a:latin typeface="BigNoodleTitling" panose="02000708030402040100" pitchFamily="2" charset="0"/>
              </a:rPr>
              <a:t>Présentation générale</a:t>
            </a:r>
            <a:endParaRPr lang="fr-FR" sz="4800" dirty="0">
              <a:solidFill>
                <a:srgbClr val="0651A4"/>
              </a:solidFill>
              <a:latin typeface="BigNoodleTitling" panose="02000708030402040100" pitchFamily="2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09096" y="1378997"/>
            <a:ext cx="817922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Epreuves Hommes / 2 catégories : -75kg et +75kg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Epreuves Femmes / 2 catégories : -57kg et +57kg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6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Epreuve par équipe : 1 femme et 2 hommes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1600" b="1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Principes :</a:t>
            </a:r>
          </a:p>
          <a:p>
            <a:endParaRPr lang="fr-FR" sz="1600" b="1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6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y a un 1</a:t>
            </a:r>
            <a:r>
              <a:rPr lang="fr-FR" sz="1600" b="1" baseline="300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lang="fr-FR" sz="16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Tour et une Finale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6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1</a:t>
            </a:r>
            <a:r>
              <a:rPr lang="fr-FR" sz="1600" b="1" baseline="300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lang="fr-FR" sz="16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Tour est composé de 4 exercices, permettant de mettre en jeu différentes aptitudes : puissance, résistance, vitesse, endurance musculaire.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6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y a un temps de récupération entre les exercices (minimum 5 minutes)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6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Une partie des épreuves se déroulent au poids de corps ou en fonction du poids de corps, ce qui atténue les différences entre participants d’une même catégorie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6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classement du 1</a:t>
            </a:r>
            <a:r>
              <a:rPr lang="fr-FR" sz="1600" b="1" baseline="300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lang="fr-FR" sz="16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Tour est basé sur l’addition des places obtenues lors des 4 exercices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1600" b="1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y aura 3 qualifiés pour la Finale</a:t>
            </a:r>
          </a:p>
          <a:p>
            <a:r>
              <a:rPr lang="fr-FR" sz="16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Finale est composée d’exercices à réaliser le plus vite possible</a:t>
            </a:r>
            <a:endParaRPr lang="fr-FR" sz="1600" b="1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1600" b="1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16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Chaque médaillé bénéficiera d’un « </a:t>
            </a:r>
            <a:r>
              <a:rPr lang="fr-FR" sz="1600" b="1" dirty="0" err="1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Prize</a:t>
            </a:r>
            <a:r>
              <a:rPr lang="fr-FR" sz="1600" b="1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money » !</a:t>
            </a:r>
          </a:p>
          <a:p>
            <a:endParaRPr lang="fr-FR" sz="1600" b="1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600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1600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</a:endParaRPr>
          </a:p>
          <a:p>
            <a:endParaRPr lang="fr-FR" sz="1600" dirty="0" smtClean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99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580563" y="3356992"/>
            <a:ext cx="3672408" cy="180443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600" dirty="0" smtClean="0"/>
          </a:p>
          <a:p>
            <a:pPr algn="ctr"/>
            <a:r>
              <a:rPr lang="fr-FR" b="1" dirty="0" smtClean="0"/>
              <a:t>Planche horizontale pieds sur </a:t>
            </a:r>
            <a:r>
              <a:rPr lang="fr-FR" b="1" dirty="0" err="1" smtClean="0"/>
              <a:t>step</a:t>
            </a:r>
            <a:r>
              <a:rPr lang="fr-FR" b="1" dirty="0" smtClean="0"/>
              <a:t> </a:t>
            </a:r>
          </a:p>
          <a:p>
            <a:pPr algn="ctr"/>
            <a:r>
              <a:rPr lang="fr-FR" sz="1600" dirty="0" smtClean="0"/>
              <a:t> Temps de maintien maximal</a:t>
            </a:r>
          </a:p>
          <a:p>
            <a:pPr algn="ctr"/>
            <a:endParaRPr lang="fr-FR" sz="1600" dirty="0"/>
          </a:p>
          <a:p>
            <a:pPr algn="ctr"/>
            <a:r>
              <a:rPr lang="fr-FR" sz="1600" dirty="0" smtClean="0"/>
              <a:t>On ajoute 10 kg de lest à la fin de chaque minute</a:t>
            </a:r>
            <a:endParaRPr lang="fr-FR" sz="1400" dirty="0" smtClean="0"/>
          </a:p>
          <a:p>
            <a:r>
              <a:rPr lang="fr-FR" sz="1400" dirty="0" smtClean="0"/>
              <a:t>		</a:t>
            </a:r>
            <a:endParaRPr lang="fr-FR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9388" y="153988"/>
            <a:ext cx="8640762" cy="6492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fr-FR" sz="2800" b="1" dirty="0" smtClean="0">
                <a:solidFill>
                  <a:prstClr val="white">
                    <a:lumMod val="50000"/>
                  </a:prst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fr-FR" sz="2800" b="1" baseline="30000" dirty="0" smtClean="0">
                <a:solidFill>
                  <a:prstClr val="white">
                    <a:lumMod val="50000"/>
                  </a:prst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er</a:t>
            </a:r>
            <a:r>
              <a:rPr lang="fr-FR" sz="2800" b="1" dirty="0" smtClean="0">
                <a:solidFill>
                  <a:prstClr val="white">
                    <a:lumMod val="50000"/>
                  </a:prst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TOUR HOMMES</a:t>
            </a:r>
            <a:endParaRPr lang="fr-FR" sz="2800" b="1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296549" y="5877272"/>
            <a:ext cx="6840760" cy="649287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fr-FR" sz="2800" b="1" dirty="0" smtClean="0">
                <a:solidFill>
                  <a:prstClr val="white">
                    <a:lumMod val="50000"/>
                  </a:prst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 additionne les places obtenues pour les 4 exercices</a:t>
            </a:r>
            <a:endParaRPr lang="fr-FR" sz="2800" b="1" dirty="0" smtClean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80563" y="920379"/>
            <a:ext cx="3600400" cy="186054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/>
              <a:t> </a:t>
            </a:r>
          </a:p>
          <a:p>
            <a:pPr algn="ctr"/>
            <a:r>
              <a:rPr lang="fr-FR" b="1" dirty="0" smtClean="0"/>
              <a:t>Squat</a:t>
            </a:r>
          </a:p>
          <a:p>
            <a:pPr algn="ctr"/>
            <a:r>
              <a:rPr lang="fr-FR" sz="1600" dirty="0" smtClean="0"/>
              <a:t>réaliser </a:t>
            </a:r>
            <a:r>
              <a:rPr lang="fr-FR" sz="1600" dirty="0"/>
              <a:t>une série de 6 </a:t>
            </a:r>
            <a:r>
              <a:rPr lang="fr-FR" sz="1600" dirty="0" err="1" smtClean="0"/>
              <a:t>reps</a:t>
            </a:r>
            <a:r>
              <a:rPr lang="fr-FR" sz="1600" dirty="0" smtClean="0"/>
              <a:t> avec la charge maximale</a:t>
            </a:r>
            <a:endParaRPr lang="fr-FR" sz="1600" dirty="0"/>
          </a:p>
          <a:p>
            <a:pPr algn="ctr"/>
            <a:endParaRPr lang="fr-FR" sz="1600" dirty="0" smtClean="0"/>
          </a:p>
          <a:p>
            <a:pPr algn="ctr"/>
            <a:r>
              <a:rPr lang="fr-FR" sz="1600" dirty="0" smtClean="0"/>
              <a:t>Durée </a:t>
            </a:r>
            <a:r>
              <a:rPr lang="fr-FR" sz="1600" dirty="0"/>
              <a:t>: 5 </a:t>
            </a:r>
            <a:r>
              <a:rPr lang="fr-FR" sz="1600" dirty="0" smtClean="0"/>
              <a:t>minutes pour réaliser sa performance</a:t>
            </a:r>
          </a:p>
          <a:p>
            <a:endParaRPr lang="fr-FR" sz="1600" dirty="0" smtClean="0"/>
          </a:p>
        </p:txBody>
      </p:sp>
      <p:sp>
        <p:nvSpPr>
          <p:cNvPr id="8" name="Rectangle à coins arrondis 7"/>
          <p:cNvSpPr/>
          <p:nvPr/>
        </p:nvSpPr>
        <p:spPr>
          <a:xfrm>
            <a:off x="4747171" y="3356992"/>
            <a:ext cx="3659049" cy="180443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r>
              <a:rPr lang="fr-FR" b="1" dirty="0" smtClean="0"/>
              <a:t>Développé couché </a:t>
            </a:r>
          </a:p>
          <a:p>
            <a:pPr algn="ctr"/>
            <a:r>
              <a:rPr lang="fr-FR" sz="1600" dirty="0" smtClean="0"/>
              <a:t>Temps pour faire 60 </a:t>
            </a:r>
            <a:r>
              <a:rPr lang="fr-FR" sz="1600" dirty="0" err="1" smtClean="0"/>
              <a:t>reps</a:t>
            </a:r>
            <a:endParaRPr lang="fr-FR" sz="1600" dirty="0" smtClean="0"/>
          </a:p>
          <a:p>
            <a:pPr algn="ctr"/>
            <a:r>
              <a:rPr lang="fr-FR" sz="1600" dirty="0" smtClean="0"/>
              <a:t>avec </a:t>
            </a:r>
            <a:r>
              <a:rPr lang="fr-FR" sz="1600" dirty="0"/>
              <a:t>80% du poids de corps </a:t>
            </a:r>
          </a:p>
          <a:p>
            <a:pPr algn="ctr"/>
            <a:endParaRPr lang="fr-FR" sz="1600" dirty="0" smtClean="0"/>
          </a:p>
          <a:p>
            <a:pPr algn="ctr"/>
            <a:r>
              <a:rPr lang="fr-FR" sz="1600" dirty="0" smtClean="0"/>
              <a:t>Temps limite : 8’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4752020" y="901865"/>
            <a:ext cx="3654200" cy="18790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r>
              <a:rPr lang="fr-FR" b="1" dirty="0" smtClean="0"/>
              <a:t>Traction prise large </a:t>
            </a:r>
          </a:p>
          <a:p>
            <a:pPr algn="ctr"/>
            <a:r>
              <a:rPr lang="fr-FR" sz="1600" dirty="0" smtClean="0"/>
              <a:t>maximum de </a:t>
            </a:r>
            <a:r>
              <a:rPr lang="fr-FR" sz="1600" dirty="0" err="1" smtClean="0"/>
              <a:t>reps</a:t>
            </a:r>
            <a:r>
              <a:rPr lang="fr-FR" sz="1600" dirty="0" smtClean="0"/>
              <a:t> sur 1 série</a:t>
            </a:r>
          </a:p>
          <a:p>
            <a:endParaRPr lang="fr-FR" sz="1600" dirty="0" smtClean="0"/>
          </a:p>
          <a:p>
            <a:r>
              <a:rPr lang="fr-FR" sz="1400" dirty="0" smtClean="0"/>
              <a:t>		</a:t>
            </a:r>
            <a:endParaRPr lang="fr-FR" dirty="0"/>
          </a:p>
        </p:txBody>
      </p:sp>
      <p:sp>
        <p:nvSpPr>
          <p:cNvPr id="3" name="Flèche droite 2"/>
          <p:cNvSpPr/>
          <p:nvPr/>
        </p:nvSpPr>
        <p:spPr>
          <a:xfrm>
            <a:off x="4355976" y="1850653"/>
            <a:ext cx="288032" cy="138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gauche 10"/>
          <p:cNvSpPr/>
          <p:nvPr/>
        </p:nvSpPr>
        <p:spPr>
          <a:xfrm>
            <a:off x="4355976" y="4149080"/>
            <a:ext cx="288032" cy="1101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vers le bas 11"/>
          <p:cNvSpPr/>
          <p:nvPr/>
        </p:nvSpPr>
        <p:spPr>
          <a:xfrm>
            <a:off x="6579120" y="2924944"/>
            <a:ext cx="11207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727232" y="920379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</a:t>
            </a:r>
            <a:endParaRPr lang="fr-F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24826" y="901865"/>
            <a:ext cx="7510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</a:t>
            </a:r>
            <a:endParaRPr lang="fr-F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28606" y="3368757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</a:t>
            </a:r>
            <a:endParaRPr lang="fr-F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0563" y="3258580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</a:t>
            </a:r>
            <a:endParaRPr lang="fr-F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53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580563" y="3356992"/>
            <a:ext cx="3672408" cy="1804431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600" dirty="0" smtClean="0"/>
          </a:p>
          <a:p>
            <a:pPr algn="ctr"/>
            <a:r>
              <a:rPr lang="fr-FR" b="1" dirty="0" smtClean="0"/>
              <a:t>Planche horizontale pieds sur </a:t>
            </a:r>
            <a:r>
              <a:rPr lang="fr-FR" b="1" dirty="0" err="1" smtClean="0"/>
              <a:t>step</a:t>
            </a:r>
            <a:r>
              <a:rPr lang="fr-FR" b="1" dirty="0" smtClean="0"/>
              <a:t> </a:t>
            </a:r>
          </a:p>
          <a:p>
            <a:pPr algn="ctr"/>
            <a:r>
              <a:rPr lang="fr-FR" sz="1600" dirty="0" smtClean="0"/>
              <a:t> Temps de maintien maximal</a:t>
            </a:r>
          </a:p>
          <a:p>
            <a:pPr algn="ctr"/>
            <a:endParaRPr lang="fr-FR" sz="1600" dirty="0"/>
          </a:p>
          <a:p>
            <a:pPr algn="ctr"/>
            <a:r>
              <a:rPr lang="fr-FR" sz="1600" dirty="0" smtClean="0"/>
              <a:t>On ajoute 5 kg de lest à la fin de chaque minute</a:t>
            </a:r>
            <a:endParaRPr lang="fr-FR" sz="1400" dirty="0" smtClean="0"/>
          </a:p>
          <a:p>
            <a:r>
              <a:rPr lang="fr-FR" sz="1400" dirty="0" smtClean="0"/>
              <a:t>		</a:t>
            </a:r>
            <a:endParaRPr lang="fr-FR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9388" y="153988"/>
            <a:ext cx="8640762" cy="6492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fr-FR" sz="2800" b="1" dirty="0" smtClean="0">
                <a:solidFill>
                  <a:prstClr val="white">
                    <a:lumMod val="50000"/>
                  </a:prst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fr-FR" sz="2800" b="1" baseline="30000" dirty="0" smtClean="0">
                <a:solidFill>
                  <a:prstClr val="white">
                    <a:lumMod val="50000"/>
                  </a:prst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er</a:t>
            </a:r>
            <a:r>
              <a:rPr lang="fr-FR" sz="2800" b="1" dirty="0" smtClean="0">
                <a:solidFill>
                  <a:prstClr val="white">
                    <a:lumMod val="50000"/>
                  </a:prst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TOUR FEMMES</a:t>
            </a:r>
            <a:endParaRPr lang="fr-FR" sz="2800" b="1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296549" y="5877272"/>
            <a:ext cx="6840760" cy="649287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fr-FR" sz="2800" b="1" dirty="0" smtClean="0">
                <a:solidFill>
                  <a:prstClr val="white">
                    <a:lumMod val="50000"/>
                  </a:prst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 additionne les places obtenues pour les 4 exercices</a:t>
            </a:r>
            <a:endParaRPr lang="fr-FR" sz="2800" b="1" dirty="0" smtClean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80563" y="920379"/>
            <a:ext cx="3600400" cy="1860549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/>
              <a:t> </a:t>
            </a:r>
          </a:p>
          <a:p>
            <a:pPr algn="ctr"/>
            <a:r>
              <a:rPr lang="fr-FR" b="1" dirty="0" smtClean="0"/>
              <a:t>Squat</a:t>
            </a:r>
          </a:p>
          <a:p>
            <a:pPr algn="ctr"/>
            <a:r>
              <a:rPr lang="fr-FR" sz="1600" dirty="0" smtClean="0"/>
              <a:t>réaliser </a:t>
            </a:r>
            <a:r>
              <a:rPr lang="fr-FR" sz="1600" dirty="0"/>
              <a:t>une série de 6 </a:t>
            </a:r>
            <a:r>
              <a:rPr lang="fr-FR" sz="1600" dirty="0" err="1" smtClean="0"/>
              <a:t>reps</a:t>
            </a:r>
            <a:r>
              <a:rPr lang="fr-FR" sz="1600" dirty="0" smtClean="0"/>
              <a:t> avec la charge maximale</a:t>
            </a:r>
            <a:endParaRPr lang="fr-FR" sz="1600" dirty="0"/>
          </a:p>
          <a:p>
            <a:pPr algn="ctr"/>
            <a:endParaRPr lang="fr-FR" sz="1600" dirty="0" smtClean="0"/>
          </a:p>
          <a:p>
            <a:pPr algn="ctr"/>
            <a:r>
              <a:rPr lang="fr-FR" sz="1600" dirty="0" smtClean="0"/>
              <a:t>Durée </a:t>
            </a:r>
            <a:r>
              <a:rPr lang="fr-FR" sz="1600" dirty="0"/>
              <a:t>: 5 </a:t>
            </a:r>
            <a:r>
              <a:rPr lang="fr-FR" sz="1600" dirty="0" smtClean="0"/>
              <a:t>minutes pour réaliser sa performance</a:t>
            </a:r>
          </a:p>
          <a:p>
            <a:endParaRPr lang="fr-FR" sz="1600" dirty="0" smtClean="0"/>
          </a:p>
        </p:txBody>
      </p:sp>
      <p:sp>
        <p:nvSpPr>
          <p:cNvPr id="8" name="Rectangle à coins arrondis 7"/>
          <p:cNvSpPr/>
          <p:nvPr/>
        </p:nvSpPr>
        <p:spPr>
          <a:xfrm>
            <a:off x="4747171" y="3356992"/>
            <a:ext cx="3659049" cy="1804431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Fentes avant avec 2 haltères</a:t>
            </a:r>
            <a:endParaRPr lang="fr-FR" b="1" dirty="0"/>
          </a:p>
          <a:p>
            <a:pPr algn="ctr"/>
            <a:r>
              <a:rPr lang="fr-FR" sz="1600" dirty="0" smtClean="0"/>
              <a:t>Temps pour faire 60 </a:t>
            </a:r>
            <a:r>
              <a:rPr lang="fr-FR" sz="1600" dirty="0" err="1" smtClean="0"/>
              <a:t>reps</a:t>
            </a:r>
            <a:endParaRPr lang="fr-FR" sz="1600" dirty="0" smtClean="0"/>
          </a:p>
          <a:p>
            <a:pPr algn="ctr"/>
            <a:r>
              <a:rPr lang="fr-FR" sz="1600" dirty="0" smtClean="0"/>
              <a:t>(30 </a:t>
            </a:r>
            <a:r>
              <a:rPr lang="fr-FR" sz="1600" dirty="0" err="1"/>
              <a:t>reps</a:t>
            </a:r>
            <a:r>
              <a:rPr lang="fr-FR" sz="1600" dirty="0"/>
              <a:t> puis 30 </a:t>
            </a:r>
            <a:r>
              <a:rPr lang="fr-FR" sz="1600" dirty="0" err="1" smtClean="0"/>
              <a:t>reps</a:t>
            </a:r>
            <a:r>
              <a:rPr lang="fr-FR" sz="1600" dirty="0" smtClean="0"/>
              <a:t>)</a:t>
            </a:r>
          </a:p>
          <a:p>
            <a:pPr algn="ctr"/>
            <a:endParaRPr lang="fr-FR" sz="1600" dirty="0"/>
          </a:p>
          <a:p>
            <a:pPr algn="ctr"/>
            <a:r>
              <a:rPr lang="fr-FR" sz="1100" dirty="0" smtClean="0"/>
              <a:t>2 </a:t>
            </a:r>
            <a:r>
              <a:rPr lang="fr-FR" sz="1100" dirty="0"/>
              <a:t>x 10 kg (-57) – 2 x 14 kg (+57)</a:t>
            </a:r>
          </a:p>
          <a:p>
            <a:pPr algn="ctr"/>
            <a:endParaRPr lang="fr-FR" sz="1600" dirty="0" smtClean="0"/>
          </a:p>
          <a:p>
            <a:pPr algn="ctr"/>
            <a:r>
              <a:rPr lang="fr-FR" sz="1600" dirty="0" smtClean="0"/>
              <a:t>Temps limite : 6’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4752020" y="901865"/>
            <a:ext cx="3654200" cy="1879063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r>
              <a:rPr lang="fr-FR" b="1" dirty="0"/>
              <a:t>Développé couché </a:t>
            </a:r>
          </a:p>
          <a:p>
            <a:pPr algn="ctr"/>
            <a:r>
              <a:rPr lang="fr-FR" sz="1600" dirty="0" smtClean="0"/>
              <a:t>maximum de </a:t>
            </a:r>
            <a:r>
              <a:rPr lang="fr-FR" sz="1600" dirty="0" err="1" smtClean="0"/>
              <a:t>reps</a:t>
            </a:r>
            <a:r>
              <a:rPr lang="fr-FR" sz="1600" dirty="0" smtClean="0"/>
              <a:t> sur 1 série </a:t>
            </a:r>
          </a:p>
          <a:p>
            <a:pPr algn="ctr"/>
            <a:r>
              <a:rPr lang="fr-FR" sz="1600" dirty="0" smtClean="0"/>
              <a:t>avec</a:t>
            </a:r>
            <a:r>
              <a:rPr lang="fr-FR" dirty="0" smtClean="0"/>
              <a:t> </a:t>
            </a:r>
            <a:r>
              <a:rPr lang="fr-FR" sz="1600" dirty="0" smtClean="0"/>
              <a:t>50</a:t>
            </a:r>
            <a:r>
              <a:rPr lang="fr-FR" sz="1600" dirty="0"/>
              <a:t>% du poids de corps </a:t>
            </a:r>
          </a:p>
          <a:p>
            <a:endParaRPr lang="fr-FR" dirty="0"/>
          </a:p>
        </p:txBody>
      </p:sp>
      <p:sp>
        <p:nvSpPr>
          <p:cNvPr id="3" name="Flèche droite 2"/>
          <p:cNvSpPr/>
          <p:nvPr/>
        </p:nvSpPr>
        <p:spPr>
          <a:xfrm>
            <a:off x="4355976" y="1850653"/>
            <a:ext cx="288032" cy="138187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gauche 10"/>
          <p:cNvSpPr/>
          <p:nvPr/>
        </p:nvSpPr>
        <p:spPr>
          <a:xfrm>
            <a:off x="4355976" y="4149080"/>
            <a:ext cx="288032" cy="110127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vers le bas 11"/>
          <p:cNvSpPr/>
          <p:nvPr/>
        </p:nvSpPr>
        <p:spPr>
          <a:xfrm>
            <a:off x="6579120" y="2924944"/>
            <a:ext cx="112078" cy="288032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727232" y="920379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</a:t>
            </a:r>
            <a:endParaRPr lang="fr-F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24826" y="901865"/>
            <a:ext cx="7510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</a:t>
            </a:r>
            <a:endParaRPr lang="fr-F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39642" y="3368757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</a:t>
            </a:r>
            <a:endParaRPr lang="fr-F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0563" y="3258580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</a:t>
            </a:r>
            <a:endParaRPr lang="fr-F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508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308207" y="990109"/>
            <a:ext cx="6624858" cy="259228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HOMMES</a:t>
            </a:r>
          </a:p>
          <a:p>
            <a:pPr algn="ctr"/>
            <a:r>
              <a:rPr lang="fr-FR" dirty="0"/>
              <a:t>A faire le plus vite possible</a:t>
            </a:r>
          </a:p>
          <a:p>
            <a:pPr algn="ctr"/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dirty="0" smtClean="0"/>
              <a:t>Soulevé de terre : 8 </a:t>
            </a:r>
            <a:r>
              <a:rPr lang="fr-FR" sz="1600" dirty="0" err="1" smtClean="0"/>
              <a:t>reps</a:t>
            </a:r>
            <a:r>
              <a:rPr lang="fr-FR" sz="1600" dirty="0" smtClean="0"/>
              <a:t>   </a:t>
            </a:r>
            <a:r>
              <a:rPr lang="fr-FR" sz="1200" dirty="0" smtClean="0"/>
              <a:t>120kg (-75) – 135kg (+75)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dirty="0"/>
              <a:t>R</a:t>
            </a:r>
            <a:r>
              <a:rPr lang="fr-FR" sz="1600" dirty="0" smtClean="0"/>
              <a:t>elevés de jambes barre fixe (pieds à la barre): 12 </a:t>
            </a:r>
            <a:r>
              <a:rPr lang="fr-FR" sz="1600" dirty="0" err="1" smtClean="0"/>
              <a:t>reps</a:t>
            </a:r>
            <a:endParaRPr lang="fr-FR" sz="16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dirty="0" smtClean="0"/>
              <a:t>Sauts </a:t>
            </a:r>
            <a:r>
              <a:rPr lang="fr-FR" sz="1600" dirty="0"/>
              <a:t>sur </a:t>
            </a:r>
            <a:r>
              <a:rPr lang="fr-FR" sz="1600" dirty="0" smtClean="0"/>
              <a:t>plot </a:t>
            </a:r>
            <a:r>
              <a:rPr lang="fr-FR" sz="1600" dirty="0"/>
              <a:t>: </a:t>
            </a:r>
            <a:r>
              <a:rPr lang="fr-FR" sz="1600" dirty="0" smtClean="0"/>
              <a:t>15 </a:t>
            </a:r>
            <a:r>
              <a:rPr lang="fr-FR" sz="1600" dirty="0" err="1"/>
              <a:t>reps</a:t>
            </a:r>
            <a:endParaRPr lang="fr-FR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dirty="0" smtClean="0"/>
              <a:t>Traction prise serrée: </a:t>
            </a:r>
            <a:r>
              <a:rPr lang="fr-FR" sz="1600" dirty="0"/>
              <a:t>20 </a:t>
            </a:r>
            <a:r>
              <a:rPr lang="fr-FR" sz="1600" dirty="0" err="1"/>
              <a:t>reps</a:t>
            </a:r>
            <a:r>
              <a:rPr lang="fr-FR" sz="1600" dirty="0"/>
              <a:t> </a:t>
            </a:r>
            <a:endParaRPr lang="fr-FR" sz="1600" dirty="0" smtClean="0"/>
          </a:p>
          <a:p>
            <a:endParaRPr lang="fr-FR" sz="1600" dirty="0"/>
          </a:p>
          <a:p>
            <a:r>
              <a:rPr lang="fr-FR" sz="1600" dirty="0" smtClean="0"/>
              <a:t>Puis </a:t>
            </a:r>
            <a:r>
              <a:rPr lang="fr-FR" sz="1600" dirty="0" err="1" smtClean="0"/>
              <a:t>Dips</a:t>
            </a:r>
            <a:r>
              <a:rPr lang="fr-FR" sz="1600" dirty="0" smtClean="0"/>
              <a:t> lesté à 10kg : </a:t>
            </a:r>
            <a:r>
              <a:rPr lang="fr-FR" sz="1600" dirty="0"/>
              <a:t>5</a:t>
            </a:r>
            <a:r>
              <a:rPr lang="fr-FR" sz="1600" dirty="0" smtClean="0"/>
              <a:t>0 </a:t>
            </a:r>
            <a:r>
              <a:rPr lang="fr-FR" sz="1600" dirty="0" err="1" smtClean="0"/>
              <a:t>reps</a:t>
            </a:r>
            <a:endParaRPr lang="fr-FR" sz="16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843808" y="260648"/>
            <a:ext cx="4549562" cy="6492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fr-FR" sz="2800" b="1" dirty="0" smtClean="0">
                <a:solidFill>
                  <a:prstClr val="white">
                    <a:lumMod val="50000"/>
                  </a:prst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Finales individuelles </a:t>
            </a:r>
            <a:endParaRPr lang="fr-FR" sz="2800" b="1" dirty="0" smtClean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79511" y="3815114"/>
            <a:ext cx="8863033" cy="2592289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FEMMES - A faire le plus vite possible</a:t>
            </a:r>
          </a:p>
          <a:p>
            <a:pPr algn="ctr"/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dirty="0" smtClean="0"/>
              <a:t>Soulevé de terre : 8 </a:t>
            </a:r>
            <a:r>
              <a:rPr lang="fr-FR" sz="1600" dirty="0" err="1" smtClean="0"/>
              <a:t>reps</a:t>
            </a:r>
            <a:r>
              <a:rPr lang="fr-FR" sz="1600" dirty="0" smtClean="0"/>
              <a:t>   </a:t>
            </a:r>
            <a:r>
              <a:rPr lang="fr-FR" sz="1200" dirty="0" smtClean="0"/>
              <a:t>65kg (-57) –  75kg (+57)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dirty="0" smtClean="0"/>
              <a:t>Relevés de buste et de jambes (V up): 12 </a:t>
            </a:r>
            <a:r>
              <a:rPr lang="fr-FR" sz="1600" dirty="0" err="1" smtClean="0"/>
              <a:t>reps</a:t>
            </a:r>
            <a:r>
              <a:rPr lang="fr-FR" sz="1600" dirty="0" smtClean="0"/>
              <a:t> avec disque de 5 kg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dirty="0"/>
              <a:t>Squat avant avec </a:t>
            </a:r>
            <a:r>
              <a:rPr lang="fr-FR" sz="1600" dirty="0" err="1"/>
              <a:t>Kettlebell</a:t>
            </a:r>
            <a:r>
              <a:rPr lang="fr-FR" sz="1600" dirty="0"/>
              <a:t> : 20 </a:t>
            </a:r>
            <a:r>
              <a:rPr lang="fr-FR" sz="1600" dirty="0" err="1"/>
              <a:t>reps</a:t>
            </a:r>
            <a:r>
              <a:rPr lang="fr-FR" sz="1600" dirty="0"/>
              <a:t>    </a:t>
            </a:r>
            <a:r>
              <a:rPr lang="fr-FR" sz="1200" dirty="0"/>
              <a:t>20kg </a:t>
            </a:r>
            <a:endParaRPr lang="fr-FR" sz="12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dirty="0" smtClean="0"/>
              <a:t>Développés alternés aux épaules assise: 20 </a:t>
            </a:r>
            <a:r>
              <a:rPr lang="fr-FR" sz="1600" dirty="0" err="1" smtClean="0"/>
              <a:t>reps</a:t>
            </a:r>
            <a:r>
              <a:rPr lang="fr-FR" sz="1600" dirty="0" smtClean="0"/>
              <a:t>       </a:t>
            </a:r>
            <a:r>
              <a:rPr lang="fr-FR" sz="1400" dirty="0" err="1" smtClean="0"/>
              <a:t>Medecine</a:t>
            </a:r>
            <a:r>
              <a:rPr lang="fr-FR" sz="1400" dirty="0" smtClean="0"/>
              <a:t> Ball 10kg (-57) – 15kg (+57)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dirty="0"/>
              <a:t>Sauts sur plot : 15 </a:t>
            </a:r>
            <a:r>
              <a:rPr lang="fr-FR" sz="1600" dirty="0" err="1"/>
              <a:t>reps</a:t>
            </a:r>
            <a:endParaRPr lang="fr-FR" sz="1600" dirty="0"/>
          </a:p>
          <a:p>
            <a:r>
              <a:rPr lang="fr-FR" sz="1600" dirty="0" smtClean="0"/>
              <a:t>	</a:t>
            </a:r>
          </a:p>
          <a:p>
            <a:endParaRPr lang="fr-FR" sz="1200" dirty="0" smtClean="0"/>
          </a:p>
          <a:p>
            <a:endParaRPr lang="fr-FR" sz="1600" dirty="0" smtClean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9505"/>
            <a:ext cx="1233488" cy="923925"/>
          </a:xfrm>
          <a:prstGeom prst="rect">
            <a:avLst/>
          </a:prstGeom>
        </p:spPr>
      </p:pic>
      <p:sp>
        <p:nvSpPr>
          <p:cNvPr id="4" name="Accolade fermante 3"/>
          <p:cNvSpPr/>
          <p:nvPr/>
        </p:nvSpPr>
        <p:spPr>
          <a:xfrm>
            <a:off x="7714257" y="4389631"/>
            <a:ext cx="112863" cy="140548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Accolade fermante 10"/>
          <p:cNvSpPr/>
          <p:nvPr/>
        </p:nvSpPr>
        <p:spPr>
          <a:xfrm>
            <a:off x="7817959" y="1869843"/>
            <a:ext cx="45719" cy="1055101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E30613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940850" y="20805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3 circuits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855772" y="492659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3 circuits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235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4780285" y="3258580"/>
            <a:ext cx="3672408" cy="1804431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Les 2 Hommes  </a:t>
            </a:r>
          </a:p>
          <a:p>
            <a:endParaRPr lang="fr-FR" dirty="0" smtClean="0"/>
          </a:p>
          <a:p>
            <a:pPr algn="ctr"/>
            <a:r>
              <a:rPr lang="fr-FR" b="1" dirty="0" smtClean="0"/>
              <a:t>Traction </a:t>
            </a:r>
            <a:r>
              <a:rPr lang="fr-FR" b="1" dirty="0"/>
              <a:t>prise </a:t>
            </a:r>
            <a:r>
              <a:rPr lang="fr-FR" b="1" dirty="0" smtClean="0"/>
              <a:t>serrée en relais</a:t>
            </a:r>
            <a:r>
              <a:rPr lang="fr-FR" dirty="0" smtClean="0"/>
              <a:t> </a:t>
            </a:r>
          </a:p>
          <a:p>
            <a:pPr algn="ctr"/>
            <a:r>
              <a:rPr lang="fr-FR" dirty="0" smtClean="0"/>
              <a:t>maximum </a:t>
            </a:r>
            <a:r>
              <a:rPr lang="fr-FR" dirty="0"/>
              <a:t>de </a:t>
            </a:r>
            <a:r>
              <a:rPr lang="fr-FR" dirty="0" err="1"/>
              <a:t>reps</a:t>
            </a:r>
            <a:r>
              <a:rPr lang="fr-FR" dirty="0"/>
              <a:t> en 3’ </a:t>
            </a:r>
            <a:endParaRPr lang="fr-FR" dirty="0" smtClean="0"/>
          </a:p>
          <a:p>
            <a:pPr algn="ctr"/>
            <a:r>
              <a:rPr lang="fr-FR" dirty="0" smtClean="0"/>
              <a:t>pour </a:t>
            </a:r>
            <a:r>
              <a:rPr lang="fr-FR" dirty="0"/>
              <a:t>les 2 hommes </a:t>
            </a:r>
          </a:p>
          <a:p>
            <a:r>
              <a:rPr lang="fr-FR" sz="1400" dirty="0" smtClean="0"/>
              <a:t>		</a:t>
            </a:r>
            <a:endParaRPr lang="fr-FR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9388" y="153988"/>
            <a:ext cx="8640762" cy="6492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fr-FR" sz="2800" b="1" dirty="0" smtClean="0">
                <a:solidFill>
                  <a:prstClr val="white">
                    <a:lumMod val="50000"/>
                  </a:prst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fr-FR" sz="2800" b="1" baseline="30000" dirty="0" smtClean="0">
                <a:solidFill>
                  <a:prstClr val="white">
                    <a:lumMod val="50000"/>
                  </a:prst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er</a:t>
            </a:r>
            <a:r>
              <a:rPr lang="fr-FR" sz="2800" b="1" dirty="0" smtClean="0">
                <a:solidFill>
                  <a:prstClr val="white">
                    <a:lumMod val="50000"/>
                  </a:prst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TOUR PAR EQUIPE</a:t>
            </a:r>
            <a:endParaRPr lang="fr-FR" sz="2800" b="1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296549" y="5877272"/>
            <a:ext cx="6840760" cy="649287"/>
          </a:xfrm>
          <a:prstGeom prst="rect">
            <a:avLst/>
          </a:prstGeom>
        </p:spPr>
        <p:txBody>
          <a:bodyPr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fr-FR" sz="2800" b="1" dirty="0" smtClean="0">
                <a:solidFill>
                  <a:prstClr val="white">
                    <a:lumMod val="50000"/>
                  </a:prst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 additionne les places obtenues pour les 4 exercices</a:t>
            </a:r>
            <a:endParaRPr lang="fr-FR" sz="2800" b="1" dirty="0" smtClean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80563" y="3305459"/>
            <a:ext cx="3600400" cy="1860549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/>
              <a:t> </a:t>
            </a:r>
          </a:p>
          <a:p>
            <a:pPr algn="ctr"/>
            <a:r>
              <a:rPr lang="fr-FR" dirty="0" smtClean="0"/>
              <a:t>Equipe </a:t>
            </a:r>
            <a:r>
              <a:rPr lang="fr-FR" dirty="0"/>
              <a:t>complète </a:t>
            </a:r>
            <a:endParaRPr lang="fr-FR" dirty="0" smtClean="0"/>
          </a:p>
          <a:p>
            <a:endParaRPr lang="fr-FR" dirty="0" smtClean="0"/>
          </a:p>
          <a:p>
            <a:pPr algn="ctr"/>
            <a:r>
              <a:rPr lang="fr-FR" b="1" dirty="0" smtClean="0"/>
              <a:t> Relevés </a:t>
            </a:r>
            <a:r>
              <a:rPr lang="fr-FR" b="1" dirty="0"/>
              <a:t>de buste à </a:t>
            </a:r>
            <a:r>
              <a:rPr lang="fr-FR" b="1" dirty="0" smtClean="0"/>
              <a:t>3 </a:t>
            </a:r>
          </a:p>
          <a:p>
            <a:pPr algn="ctr"/>
            <a:r>
              <a:rPr lang="fr-FR" dirty="0" smtClean="0"/>
              <a:t>avec </a:t>
            </a:r>
            <a:r>
              <a:rPr lang="fr-FR" dirty="0"/>
              <a:t>Médecine Ball </a:t>
            </a:r>
            <a:r>
              <a:rPr lang="fr-FR" dirty="0" smtClean="0"/>
              <a:t>de 3kg</a:t>
            </a:r>
          </a:p>
          <a:p>
            <a:pPr algn="ctr"/>
            <a:r>
              <a:rPr lang="fr-FR" dirty="0" smtClean="0"/>
              <a:t> </a:t>
            </a:r>
            <a:r>
              <a:rPr lang="fr-FR" dirty="0"/>
              <a:t>max de </a:t>
            </a:r>
            <a:r>
              <a:rPr lang="fr-FR" dirty="0" err="1"/>
              <a:t>reps</a:t>
            </a:r>
            <a:r>
              <a:rPr lang="fr-FR" dirty="0"/>
              <a:t> en 2’</a:t>
            </a:r>
          </a:p>
          <a:p>
            <a:endParaRPr lang="fr-FR" sz="1600" dirty="0" smtClean="0"/>
          </a:p>
        </p:txBody>
      </p:sp>
      <p:sp>
        <p:nvSpPr>
          <p:cNvPr id="8" name="Rectangle à coins arrondis 7"/>
          <p:cNvSpPr/>
          <p:nvPr/>
        </p:nvSpPr>
        <p:spPr>
          <a:xfrm>
            <a:off x="430245" y="901864"/>
            <a:ext cx="3888054" cy="1804431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Femme</a:t>
            </a:r>
          </a:p>
          <a:p>
            <a:pPr algn="ctr"/>
            <a:endParaRPr lang="fr-FR" dirty="0" smtClean="0"/>
          </a:p>
          <a:p>
            <a:pPr algn="ctr"/>
            <a:r>
              <a:rPr lang="fr-FR" b="1" dirty="0" smtClean="0"/>
              <a:t>Squat </a:t>
            </a:r>
            <a:r>
              <a:rPr lang="fr-FR" b="1" dirty="0"/>
              <a:t>avant + jeté </a:t>
            </a:r>
            <a:r>
              <a:rPr lang="fr-FR" b="1" dirty="0" smtClean="0"/>
              <a:t>force</a:t>
            </a:r>
          </a:p>
          <a:p>
            <a:pPr algn="ctr"/>
            <a:r>
              <a:rPr lang="fr-FR" dirty="0" smtClean="0"/>
              <a:t>maximum </a:t>
            </a:r>
            <a:r>
              <a:rPr lang="fr-FR" dirty="0"/>
              <a:t>de </a:t>
            </a:r>
            <a:r>
              <a:rPr lang="fr-FR" dirty="0" err="1"/>
              <a:t>reps</a:t>
            </a:r>
            <a:r>
              <a:rPr lang="fr-FR" dirty="0"/>
              <a:t> en 3’ </a:t>
            </a:r>
            <a:endParaRPr lang="fr-FR" dirty="0" smtClean="0"/>
          </a:p>
          <a:p>
            <a:pPr algn="ctr"/>
            <a:r>
              <a:rPr lang="fr-FR" dirty="0" smtClean="0"/>
              <a:t>Barre à </a:t>
            </a:r>
            <a:r>
              <a:rPr lang="fr-FR" dirty="0"/>
              <a:t>25 </a:t>
            </a:r>
            <a:r>
              <a:rPr lang="fr-FR" dirty="0" smtClean="0"/>
              <a:t>kg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4752020" y="901864"/>
            <a:ext cx="3654200" cy="1879063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r>
              <a:rPr lang="fr-FR" dirty="0"/>
              <a:t>Les 2 Hommes  </a:t>
            </a:r>
          </a:p>
          <a:p>
            <a:endParaRPr lang="fr-FR" dirty="0"/>
          </a:p>
          <a:p>
            <a:pPr algn="ctr"/>
            <a:r>
              <a:rPr lang="fr-FR" b="1" dirty="0" err="1" smtClean="0"/>
              <a:t>Dips</a:t>
            </a:r>
            <a:r>
              <a:rPr lang="fr-FR" b="1" dirty="0" smtClean="0"/>
              <a:t> en </a:t>
            </a:r>
            <a:r>
              <a:rPr lang="fr-FR" b="1" dirty="0"/>
              <a:t>relais</a:t>
            </a:r>
            <a:r>
              <a:rPr lang="fr-FR" dirty="0"/>
              <a:t> </a:t>
            </a:r>
          </a:p>
          <a:p>
            <a:pPr algn="ctr"/>
            <a:r>
              <a:rPr lang="fr-FR" dirty="0"/>
              <a:t>maximum de </a:t>
            </a:r>
            <a:r>
              <a:rPr lang="fr-FR" dirty="0" err="1"/>
              <a:t>reps</a:t>
            </a:r>
            <a:r>
              <a:rPr lang="fr-FR" dirty="0"/>
              <a:t> en 3’ </a:t>
            </a:r>
          </a:p>
          <a:p>
            <a:pPr algn="ctr"/>
            <a:r>
              <a:rPr lang="fr-FR" dirty="0"/>
              <a:t>pour les 2 hommes </a:t>
            </a:r>
          </a:p>
          <a:p>
            <a:endParaRPr lang="fr-FR" dirty="0"/>
          </a:p>
        </p:txBody>
      </p:sp>
      <p:sp>
        <p:nvSpPr>
          <p:cNvPr id="3" name="Flèche droite 2"/>
          <p:cNvSpPr/>
          <p:nvPr/>
        </p:nvSpPr>
        <p:spPr>
          <a:xfrm>
            <a:off x="4355976" y="1850653"/>
            <a:ext cx="288032" cy="138187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gauche 10"/>
          <p:cNvSpPr/>
          <p:nvPr/>
        </p:nvSpPr>
        <p:spPr>
          <a:xfrm>
            <a:off x="4428897" y="4125607"/>
            <a:ext cx="288032" cy="110127"/>
          </a:xfrm>
          <a:prstGeom prst="lef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vers le bas 11"/>
          <p:cNvSpPr/>
          <p:nvPr/>
        </p:nvSpPr>
        <p:spPr>
          <a:xfrm>
            <a:off x="6579120" y="2924944"/>
            <a:ext cx="112078" cy="288032"/>
          </a:xfrm>
          <a:prstGeom prst="dow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727232" y="920379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</a:t>
            </a:r>
            <a:endParaRPr lang="fr-F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24826" y="901865"/>
            <a:ext cx="7510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sym typeface="Wingdings"/>
              </a:rPr>
              <a:t></a:t>
            </a:r>
            <a:endParaRPr lang="fr-F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52020" y="3281905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</a:t>
            </a:r>
            <a:endParaRPr lang="fr-F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0563" y="3258580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chemeClr val="accent6">
                    <a:lumMod val="75000"/>
                  </a:schemeClr>
                </a:solidFill>
                <a:sym typeface="Wingdings"/>
              </a:rPr>
              <a:t></a:t>
            </a:r>
            <a:endParaRPr lang="fr-F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040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1691680" y="1916831"/>
            <a:ext cx="6336704" cy="2808313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plus vite possible</a:t>
            </a:r>
          </a:p>
          <a:p>
            <a:pPr algn="ctr"/>
            <a:endParaRPr lang="fr-FR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dirty="0" smtClean="0"/>
              <a:t>Développé couché en relais : 120 </a:t>
            </a:r>
            <a:r>
              <a:rPr lang="fr-FR" sz="1600" dirty="0" err="1" smtClean="0"/>
              <a:t>reps</a:t>
            </a:r>
            <a:r>
              <a:rPr lang="fr-FR" sz="1600" dirty="0" smtClean="0"/>
              <a:t> à faire à 3</a:t>
            </a:r>
          </a:p>
          <a:p>
            <a:r>
              <a:rPr lang="fr-FR" sz="1600" dirty="0" smtClean="0"/>
              <a:t>	</a:t>
            </a:r>
            <a:r>
              <a:rPr lang="fr-FR" sz="1400" dirty="0" smtClean="0"/>
              <a:t>Hommes : 90% du </a:t>
            </a:r>
            <a:r>
              <a:rPr lang="fr-FR" sz="1400" dirty="0" err="1" smtClean="0"/>
              <a:t>pdc</a:t>
            </a:r>
            <a:r>
              <a:rPr lang="fr-FR" sz="1400" dirty="0" smtClean="0"/>
              <a:t> – Femme : 60% du </a:t>
            </a:r>
            <a:r>
              <a:rPr lang="fr-FR" sz="1400" dirty="0" err="1" smtClean="0"/>
              <a:t>pdc</a:t>
            </a:r>
            <a:endParaRPr lang="fr-FR" sz="1400" dirty="0" smtClean="0"/>
          </a:p>
          <a:p>
            <a:endParaRPr lang="fr-FR" sz="14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dirty="0" smtClean="0"/>
              <a:t>Arraché avec </a:t>
            </a:r>
            <a:r>
              <a:rPr lang="fr-FR" sz="1600" dirty="0" err="1" smtClean="0"/>
              <a:t>Kettlebell</a:t>
            </a:r>
            <a:r>
              <a:rPr lang="fr-FR" sz="1600" dirty="0" smtClean="0"/>
              <a:t> à partir du sol : 120 </a:t>
            </a:r>
            <a:r>
              <a:rPr lang="fr-FR" sz="1600" dirty="0" err="1" smtClean="0"/>
              <a:t>reps</a:t>
            </a:r>
            <a:r>
              <a:rPr lang="fr-FR" sz="1600" dirty="0" smtClean="0"/>
              <a:t> à faire à 3 </a:t>
            </a:r>
          </a:p>
          <a:p>
            <a:r>
              <a:rPr lang="fr-FR" sz="1600" dirty="0"/>
              <a:t>	</a:t>
            </a:r>
            <a:r>
              <a:rPr lang="fr-FR" sz="1400" dirty="0" smtClean="0"/>
              <a:t>Hommes : 28 kg – Femme : 20 kg</a:t>
            </a:r>
          </a:p>
          <a:p>
            <a:endParaRPr lang="fr-FR" sz="14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dirty="0" smtClean="0"/>
              <a:t>Marche lestée : 50 mètres</a:t>
            </a:r>
          </a:p>
          <a:p>
            <a:r>
              <a:rPr lang="fr-FR" sz="1600" dirty="0" smtClean="0"/>
              <a:t>	</a:t>
            </a:r>
            <a:endParaRPr lang="fr-FR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843808" y="260648"/>
            <a:ext cx="4549562" cy="64928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fr-FR" sz="2800" b="1" dirty="0" smtClean="0">
                <a:solidFill>
                  <a:prstClr val="white">
                    <a:lumMod val="50000"/>
                  </a:prst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Finale par équipe </a:t>
            </a:r>
            <a:endParaRPr lang="fr-FR" sz="2800" b="1" dirty="0" smtClean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8745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l">
  <a:themeElements>
    <a:clrScheme name="FFHM">
      <a:dk1>
        <a:srgbClr val="0651A4"/>
      </a:dk1>
      <a:lt1>
        <a:sysClr val="window" lastClr="FFFFFF"/>
      </a:lt1>
      <a:dk2>
        <a:srgbClr val="009DE1"/>
      </a:dk2>
      <a:lt2>
        <a:srgbClr val="DEDEDE"/>
      </a:lt2>
      <a:accent1>
        <a:srgbClr val="009DE1"/>
      </a:accent1>
      <a:accent2>
        <a:srgbClr val="009DE1"/>
      </a:accent2>
      <a:accent3>
        <a:srgbClr val="A04DA3"/>
      </a:accent3>
      <a:accent4>
        <a:srgbClr val="C4652D"/>
      </a:accent4>
      <a:accent5>
        <a:srgbClr val="8B5D3D"/>
      </a:accent5>
      <a:accent6>
        <a:srgbClr val="E30613"/>
      </a:accent6>
      <a:hlink>
        <a:srgbClr val="E30613"/>
      </a:hlink>
      <a:folHlink>
        <a:srgbClr val="C2A874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5553</TotalTime>
  <Words>597</Words>
  <Application>Microsoft Office PowerPoint</Application>
  <PresentationFormat>Affichage à l'écran (4:3)</PresentationFormat>
  <Paragraphs>139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9" baseType="lpstr">
      <vt:lpstr>Essentiel</vt:lpstr>
      <vt:lpstr>1_Thème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Assemblée Générale Ordinaire Dimanche 29 mars 2015</dc:title>
  <dc:creator>Alexandra VIGOUREUX</dc:creator>
  <cp:lastModifiedBy>Communication</cp:lastModifiedBy>
  <cp:revision>278</cp:revision>
  <cp:lastPrinted>2017-02-07T09:09:09Z</cp:lastPrinted>
  <dcterms:created xsi:type="dcterms:W3CDTF">2015-03-27T13:26:45Z</dcterms:created>
  <dcterms:modified xsi:type="dcterms:W3CDTF">2017-03-15T09:23:12Z</dcterms:modified>
</cp:coreProperties>
</file>